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DF6"/>
    <a:srgbClr val="4980A5"/>
    <a:srgbClr val="518DB6"/>
    <a:srgbClr val="DFB79D"/>
    <a:srgbClr val="9F6239"/>
    <a:srgbClr val="A27A02"/>
    <a:srgbClr val="9C6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19"/>
    <p:restoredTop sz="94618"/>
  </p:normalViewPr>
  <p:slideViewPr>
    <p:cSldViewPr snapToGrid="0" snapToObjects="1">
      <p:cViewPr varScale="1">
        <p:scale>
          <a:sx n="74" d="100"/>
          <a:sy n="74" d="100"/>
        </p:scale>
        <p:origin x="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BBEAF-3383-3C4F-B03E-C8007DC805E5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B3650-1EFD-A541-97C8-BC05E6282B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5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1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05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5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31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C0FAA8-23B8-C742-9C87-58356DD7B9E5}" type="datetime1">
              <a:rPr lang="de-DE" smtClean="0"/>
              <a:t>15.12.2016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72BF0-617E-C142-A97B-627FDDA3F676}" type="datetime1">
              <a:rPr lang="de-DE" smtClean="0"/>
              <a:t>15.12.2016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45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ABAD3-958B-824F-A6F0-2FA3D70BA477}" type="datetime1">
              <a:rPr lang="de-DE" smtClean="0"/>
              <a:t>15.12.2016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5340D0-8B78-4A41-840C-CFAC32BCC6DB}" type="datetime1">
              <a:rPr lang="de-DE" smtClean="0"/>
              <a:t>15.12.2016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4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6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8FF02-9028-EA4D-BD57-4FCC6CC558BD}" type="datetime1">
              <a:rPr lang="de-DE" smtClean="0"/>
              <a:t>15.12.2016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0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1A3D0-8589-6740-83D6-31631575F3CA}" type="datetime1">
              <a:rPr lang="de-DE" smtClean="0"/>
              <a:t>15.12.2016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C1AE3C-9B1A-E747-874A-3E8A5090C973}" type="datetime1">
              <a:rPr lang="de-DE" smtClean="0"/>
              <a:t>15.12.2016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BDE1D-AC39-5C4F-9F32-A40CAA7490B2}" type="datetime1">
              <a:rPr lang="de-DE" smtClean="0"/>
              <a:t>15.12.2016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0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2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15.12.2016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1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15.12.2016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15.12.2016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15.12.2016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15.12.2016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38200" y="6356348"/>
            <a:ext cx="10515600" cy="367181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16.12.2016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				</a:t>
            </a:r>
            <a:r>
              <a:rPr lang="de-DE" sz="16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Penbo-Simplicity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                  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René Penkert, Benedikt </a:t>
            </a:r>
            <a:r>
              <a:rPr lang="de-DE" sz="1600" kern="1200" dirty="0" err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Bosshammer</a:t>
            </a:r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26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9" r:id="rId2"/>
    <p:sldLayoutId id="2147483708" r:id="rId3"/>
    <p:sldLayoutId id="2147483707" r:id="rId4"/>
    <p:sldLayoutId id="2147483706" r:id="rId5"/>
    <p:sldLayoutId id="2147483705" r:id="rId6"/>
    <p:sldLayoutId id="2147483704" r:id="rId7"/>
    <p:sldLayoutId id="2147483703" r:id="rId8"/>
    <p:sldLayoutId id="2147483702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4318"/>
            <a:ext cx="9144000" cy="1803623"/>
          </a:xfrm>
          <a:solidFill>
            <a:schemeClr val="bg2">
              <a:alpha val="30000"/>
            </a:schemeClr>
          </a:solidFill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Team Promotion</a:t>
            </a:r>
            <a:br>
              <a:rPr lang="en-US" b="1" dirty="0"/>
            </a:br>
            <a:r>
              <a:rPr lang="en-US" sz="6700" b="1" dirty="0"/>
              <a:t>Alarm Clock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8564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Penbo</a:t>
            </a:r>
            <a:r>
              <a:rPr lang="en-US" sz="4800" b="1" dirty="0"/>
              <a:t> Simplicity</a:t>
            </a:r>
          </a:p>
        </p:txBody>
      </p:sp>
    </p:spTree>
    <p:extLst>
      <p:ext uri="{BB962C8B-B14F-4D97-AF65-F5344CB8AC3E}">
        <p14:creationId xmlns:p14="http://schemas.microsoft.com/office/powerpoint/2010/main" val="204390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Rational Unified Process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Long Term </a:t>
            </a:r>
            <a:r>
              <a:rPr lang="de-DE" sz="2000" dirty="0" err="1"/>
              <a:t>Planning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43" y="1942915"/>
            <a:ext cx="3983989" cy="3614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6956" y="2487815"/>
            <a:ext cx="1451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Business Modelling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142949" y="2747176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Requirements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2949" y="2991860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Analysis &amp;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2949" y="3313462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Implementation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2949" y="3579929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2949" y="3772143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Deployment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837400" y="4048410"/>
            <a:ext cx="162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Configuration </a:t>
            </a:r>
            <a:r>
              <a:rPr lang="en-US" sz="1200"/>
              <a:t>&amp; </a:t>
            </a:r>
          </a:p>
          <a:p>
            <a:pPr algn="r"/>
            <a:r>
              <a:rPr lang="en-US" sz="1200" dirty="0"/>
              <a:t>Change Management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34287" y="4653226"/>
            <a:ext cx="152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Project Management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949" y="4451865"/>
            <a:ext cx="131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Environment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4033" y="2026864"/>
            <a:ext cx="970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/>
              <a:t>Disciplines</a:t>
            </a:r>
          </a:p>
        </p:txBody>
      </p:sp>
    </p:spTree>
    <p:extLst>
      <p:ext uri="{BB962C8B-B14F-4D97-AF65-F5344CB8AC3E}">
        <p14:creationId xmlns:p14="http://schemas.microsoft.com/office/powerpoint/2010/main" val="69205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Version Control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12216"/>
            <a:ext cx="8087032" cy="3960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2472013"/>
            <a:ext cx="1995203" cy="244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18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Overall Use Case Diagram</a:t>
            </a:r>
          </a:p>
        </p:txBody>
      </p:sp>
      <p:pic>
        <p:nvPicPr>
          <p:cNvPr id="20" name="Picture 1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39520"/>
            <a:ext cx="5331990" cy="49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1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36220" y="3942080"/>
            <a:ext cx="464820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Technical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32411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6" y="1690688"/>
            <a:ext cx="4351338" cy="435133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iOS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41" y="2874500"/>
            <a:ext cx="6331279" cy="18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53" y="1789011"/>
            <a:ext cx="7223221" cy="435133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MVC in Context of Swift</a:t>
            </a:r>
          </a:p>
        </p:txBody>
      </p:sp>
    </p:spTree>
    <p:extLst>
      <p:ext uri="{BB962C8B-B14F-4D97-AF65-F5344CB8AC3E}">
        <p14:creationId xmlns:p14="http://schemas.microsoft.com/office/powerpoint/2010/main" val="525676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09620" y="0"/>
            <a:ext cx="484378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/>
              <a:t>Archtitecture</a:t>
            </a:r>
            <a:endParaRPr lang="en-US" sz="6500" b="1" dirty="0"/>
          </a:p>
        </p:txBody>
      </p:sp>
    </p:spTree>
    <p:extLst>
      <p:ext uri="{BB962C8B-B14F-4D97-AF65-F5344CB8AC3E}">
        <p14:creationId xmlns:p14="http://schemas.microsoft.com/office/powerpoint/2010/main" val="183503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1" y="1172802"/>
            <a:ext cx="3639946" cy="500416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Class </a:t>
            </a:r>
            <a:r>
              <a:rPr lang="de-DE" dirty="0" err="1"/>
              <a:t>Diagram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84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93298"/>
            <a:ext cx="10515600" cy="321599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Entity </a:t>
            </a:r>
            <a:r>
              <a:rPr lang="de-DE" dirty="0" err="1"/>
              <a:t>Relationship</a:t>
            </a:r>
            <a:r>
              <a:rPr lang="de-DE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651431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34620" y="4470399"/>
            <a:ext cx="5102860" cy="8734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Testing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25548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13663" y="1109663"/>
            <a:ext cx="4478337" cy="4986337"/>
          </a:xfrm>
          <a:solidFill>
            <a:schemeClr val="accent2">
              <a:alpha val="50000"/>
            </a:schemeClr>
          </a:solidFill>
          <a:ln w="57150"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Approach</a:t>
            </a:r>
          </a:p>
          <a:p>
            <a:endParaRPr lang="en-US" dirty="0"/>
          </a:p>
          <a:p>
            <a:r>
              <a:rPr lang="en-US" dirty="0"/>
              <a:t>Project Management</a:t>
            </a:r>
          </a:p>
          <a:p>
            <a:endParaRPr lang="en-US" dirty="0"/>
          </a:p>
          <a:p>
            <a:r>
              <a:rPr lang="en-US" dirty="0"/>
              <a:t>Technical</a:t>
            </a:r>
          </a:p>
          <a:p>
            <a:endParaRPr lang="en-US" dirty="0"/>
          </a:p>
          <a:p>
            <a:r>
              <a:rPr lang="en-US" dirty="0"/>
              <a:t>Architecture</a:t>
            </a:r>
          </a:p>
          <a:p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Demo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1944" y="280416"/>
            <a:ext cx="4498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3821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66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60" y="947179"/>
            <a:ext cx="5409171" cy="540917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Testing</a:t>
            </a:r>
            <a:r>
              <a:rPr lang="de-DE" dirty="0"/>
              <a:t> Infrastructure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/>
              <a:t>Xcode</a:t>
            </a:r>
            <a:r>
              <a:rPr lang="de-DE" dirty="0"/>
              <a:t> UI </a:t>
            </a:r>
            <a:r>
              <a:rPr lang="de-DE" dirty="0" err="1"/>
              <a:t>Testing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859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66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UiTestVide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4684" y="92432"/>
            <a:ext cx="3594758" cy="62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0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35887" y="516834"/>
            <a:ext cx="241520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86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548" y="434699"/>
            <a:ext cx="10515600" cy="1325563"/>
          </a:xfrm>
        </p:spPr>
        <p:txBody>
          <a:bodyPr>
            <a:normAutofit/>
          </a:bodyPr>
          <a:lstStyle/>
          <a:p>
            <a:r>
              <a:rPr lang="en-US" sz="65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280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81" y="0"/>
            <a:ext cx="10294720" cy="393329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03157" y="5069840"/>
            <a:ext cx="3952568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6500" b="1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97367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0"/>
            <a:ext cx="3952568" cy="1015898"/>
          </a:xfrm>
          <a:noFill/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78315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- Vision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95" y="1795010"/>
            <a:ext cx="4351338" cy="4351338"/>
          </a:xfrm>
        </p:spPr>
      </p:pic>
      <p:sp>
        <p:nvSpPr>
          <p:cNvPr id="6" name="TextBox 5"/>
          <p:cNvSpPr txBox="1"/>
          <p:nvPr/>
        </p:nvSpPr>
        <p:spPr>
          <a:xfrm>
            <a:off x="7958593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Smart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0672" y="279775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Assistance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8941" y="1196036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Real </a:t>
            </a:r>
            <a:r>
              <a:rPr lang="mr-IN" sz="4000" b="1" dirty="0"/>
              <a:t>–</a:t>
            </a:r>
            <a:r>
              <a:rPr lang="en-US" sz="4000" b="1" dirty="0"/>
              <a:t>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1012" y="262503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Simple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8612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Reliable</a:t>
            </a:r>
          </a:p>
        </p:txBody>
      </p:sp>
    </p:spTree>
    <p:extLst>
      <p:ext uri="{BB962C8B-B14F-4D97-AF65-F5344CB8AC3E}">
        <p14:creationId xmlns:p14="http://schemas.microsoft.com/office/powerpoint/2010/main" val="164144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</a:t>
            </a:r>
            <a:r>
              <a:rPr lang="mr-IN" dirty="0"/>
              <a:t>–</a:t>
            </a:r>
            <a:r>
              <a:rPr lang="en-US" dirty="0"/>
              <a:t> Mock Ups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54" y="1032387"/>
            <a:ext cx="3193426" cy="319342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68" y="1270225"/>
            <a:ext cx="2393861" cy="488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62" y="1249679"/>
            <a:ext cx="2403921" cy="4909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6" y="1249678"/>
            <a:ext cx="2403921" cy="490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883" y="4406183"/>
            <a:ext cx="6801465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Project Management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90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Methodology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96" y="1632775"/>
            <a:ext cx="10494214" cy="411909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/>
              <a:t>Why</a:t>
            </a:r>
            <a:r>
              <a:rPr lang="de-DE" sz="2000" dirty="0"/>
              <a:t> not </a:t>
            </a:r>
            <a:r>
              <a:rPr lang="de-DE" sz="2000" dirty="0" err="1"/>
              <a:t>Waterfall</a:t>
            </a:r>
            <a:r>
              <a:rPr lang="de-DE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529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Scrum Tool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58" y="856226"/>
            <a:ext cx="4521611" cy="2260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9" y="3097062"/>
            <a:ext cx="10405662" cy="31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814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</Words>
  <Application>Microsoft Office PowerPoint</Application>
  <PresentationFormat>Breitbild</PresentationFormat>
  <Paragraphs>57</Paragraphs>
  <Slides>23</Slides>
  <Notes>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Mangal</vt:lpstr>
      <vt:lpstr>1_Office Theme</vt:lpstr>
      <vt:lpstr> Team Promotion Alarm Clock</vt:lpstr>
      <vt:lpstr>PowerPoint-Präsentation</vt:lpstr>
      <vt:lpstr>PowerPoint-Präsentation</vt:lpstr>
      <vt:lpstr>PowerPoint-Präsentation</vt:lpstr>
      <vt:lpstr>Approach - Vision</vt:lpstr>
      <vt:lpstr>Approach – Mock Ups</vt:lpstr>
      <vt:lpstr>Project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Promotion Alarm Clock</dc:title>
  <dc:creator>Benedikt Bosshammer</dc:creator>
  <cp:lastModifiedBy>Rene Penkert</cp:lastModifiedBy>
  <cp:revision>53</cp:revision>
  <dcterms:created xsi:type="dcterms:W3CDTF">2016-12-14T17:05:14Z</dcterms:created>
  <dcterms:modified xsi:type="dcterms:W3CDTF">2016-12-15T17:09:31Z</dcterms:modified>
</cp:coreProperties>
</file>